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ssistant Regular" charset="1" panose="00000500000000000000"/>
      <p:regular r:id="rId10"/>
    </p:embeddedFont>
    <p:embeddedFont>
      <p:font typeface="Assistant Regular Bold" charset="1" panose="00000700000000000000"/>
      <p:regular r:id="rId11"/>
    </p:embeddedFont>
    <p:embeddedFont>
      <p:font typeface="Heebo Black" charset="1" panose="00000A00000000000000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10059598" y="6176464"/>
            <a:ext cx="11992069" cy="57861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9417" y="3315152"/>
            <a:ext cx="17729166" cy="124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800" spc="175">
                <a:solidFill>
                  <a:srgbClr val="FFFFFF"/>
                </a:solidFill>
                <a:latin typeface="Heebo Black Bold"/>
              </a:rPr>
              <a:t>IPL WINNER PREDICTION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9417" y="8845005"/>
            <a:ext cx="1304761" cy="12362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991302" y="5457317"/>
            <a:ext cx="2459432" cy="22872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684704" y="3889192"/>
            <a:ext cx="2459432" cy="22872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8414" y="194463"/>
            <a:ext cx="1981620" cy="16880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33498" y="194463"/>
            <a:ext cx="2280922" cy="22809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34697" y="6295748"/>
            <a:ext cx="4483298" cy="110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Present By: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17CE037 Jethloja Rohan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1091" y="6295748"/>
            <a:ext cx="3108841" cy="110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Guided by: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Prof. Minal Shah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709566">
            <a:off x="-4038325" y="-8075025"/>
            <a:ext cx="12375396" cy="144953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07242" y="972639"/>
            <a:ext cx="10663423" cy="115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8D0A75"/>
                </a:solidFill>
                <a:latin typeface="Heebo Black Bold"/>
              </a:rPr>
              <a:t>Some Snap of Project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045804">
            <a:off x="10682967" y="3706429"/>
            <a:ext cx="12375396" cy="144953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33560" y="2764545"/>
            <a:ext cx="13671063" cy="64937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709566">
            <a:off x="-4038325" y="-8075025"/>
            <a:ext cx="12375396" cy="144953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07242" y="972639"/>
            <a:ext cx="10663423" cy="115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8D0A75"/>
                </a:solidFill>
                <a:latin typeface="Heebo Black Bold"/>
              </a:rPr>
              <a:t>Some Snap of Project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045804">
            <a:off x="10682967" y="3706429"/>
            <a:ext cx="12375396" cy="144953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37119"/>
          <a:stretch>
            <a:fillRect/>
          </a:stretch>
        </p:blipFill>
        <p:spPr>
          <a:xfrm flipH="false" flipV="false" rot="0">
            <a:off x="1541411" y="2827605"/>
            <a:ext cx="15224141" cy="57317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66888" y="1028700"/>
            <a:ext cx="2459432" cy="22872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15029" y="1292145"/>
            <a:ext cx="9359624" cy="188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15"/>
              </a:lnSpc>
            </a:pPr>
            <a:r>
              <a:rPr lang="en-US" sz="13196">
                <a:solidFill>
                  <a:srgbClr val="FFFFFF"/>
                </a:solidFill>
                <a:latin typeface="Heebo Black Bold"/>
              </a:rPr>
              <a:t>Thank You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97249" y="8231611"/>
            <a:ext cx="2459432" cy="2287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109722">
            <a:off x="-1332064" y="4856878"/>
            <a:ext cx="6576793" cy="76142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126705">
            <a:off x="14707674" y="-577415"/>
            <a:ext cx="3288317" cy="314445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021326" y="115385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12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00484" y="4408533"/>
            <a:ext cx="7758816" cy="4849767"/>
            <a:chOff x="0" y="0"/>
            <a:chExt cx="10345088" cy="64663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97929"/>
              <a:ext cx="10345088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</a:rPr>
                <a:t>17CE037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0345088" cy="71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</a:rPr>
                <a:t>Jethloja Rohan Rajeshbhai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48894"/>
              <a:ext cx="10345088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</a:rPr>
                <a:t>+91 9909194973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943228"/>
              <a:ext cx="10345088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</a:rPr>
                <a:t>Phone Number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73411"/>
              <a:ext cx="10345088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</a:rPr>
                <a:t>17ce037@charusat.edu.in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467746"/>
              <a:ext cx="10345088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</a:rPr>
                <a:t>Email Address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5400000">
            <a:off x="-381572" y="7680912"/>
            <a:ext cx="2844859" cy="30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</a:rPr>
              <a:t>IIPL Winner Prediction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672581">
            <a:off x="-947269" y="5620650"/>
            <a:ext cx="5580921" cy="65369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77029" y="6577157"/>
            <a:ext cx="1304761" cy="12362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766888" y="1028700"/>
            <a:ext cx="2459432" cy="228727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15029" y="1104900"/>
            <a:ext cx="7812392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8D0A75"/>
                </a:solidFill>
                <a:latin typeface="Heebo Black Bold"/>
              </a:rPr>
              <a:t>Presentation outline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8082" y="4414072"/>
            <a:ext cx="6496500" cy="460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Why this Project</a:t>
            </a:r>
          </a:p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What is Agenda</a:t>
            </a:r>
          </a:p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How to do</a:t>
            </a:r>
          </a:p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Fact of Cricket</a:t>
            </a:r>
          </a:p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Task to do</a:t>
            </a:r>
          </a:p>
          <a:p>
            <a:pPr algn="r">
              <a:lnSpc>
                <a:spcPts val="6156"/>
              </a:lnSpc>
            </a:pPr>
            <a:r>
              <a:rPr lang="en-US" sz="3600" spc="111">
                <a:solidFill>
                  <a:srgbClr val="33123B"/>
                </a:solidFill>
                <a:latin typeface="Assistant Regular"/>
              </a:rPr>
              <a:t>Tools &amp; Technology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126705">
            <a:off x="15069624" y="-596465"/>
            <a:ext cx="3288317" cy="31444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23387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49380" y="-1258572"/>
            <a:ext cx="2459432" cy="22872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84568" y="8710477"/>
            <a:ext cx="2459432" cy="2287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8095" y="1360825"/>
            <a:ext cx="9549406" cy="9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Heebo Black Bold"/>
              </a:rPr>
              <a:t>Why This Project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836337">
            <a:off x="-1669228" y="-8139053"/>
            <a:ext cx="12375396" cy="144953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61257" y="8022038"/>
            <a:ext cx="1304761" cy="12362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06125" y="6352898"/>
            <a:ext cx="2459432" cy="22872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937280" y="1028700"/>
            <a:ext cx="10613265" cy="8289961"/>
            <a:chOff x="0" y="0"/>
            <a:chExt cx="14151020" cy="110532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682135"/>
              <a:ext cx="14151020" cy="7371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3372" indent="-356686" lvl="1">
                <a:lnSpc>
                  <a:spcPts val="3965"/>
                </a:lnSpc>
                <a:buFont typeface="Arial"/>
                <a:buChar char="•"/>
              </a:pPr>
              <a:r>
                <a:rPr lang="en-US" sz="3304">
                  <a:solidFill>
                    <a:srgbClr val="FFFFFF"/>
                  </a:solidFill>
                  <a:latin typeface="Assistant Regular"/>
                </a:rPr>
                <a:t>Sports analysis is a very interesting field. Cricket being the most popular sport, has many open area to study. One of this is winner prediction based on previous data.</a:t>
              </a:r>
            </a:p>
            <a:p>
              <a:pPr>
                <a:lnSpc>
                  <a:spcPts val="3965"/>
                </a:lnSpc>
              </a:pPr>
            </a:p>
            <a:p>
              <a:pPr marL="713372" indent="-356686" lvl="1">
                <a:lnSpc>
                  <a:spcPts val="3965"/>
                </a:lnSpc>
                <a:buFont typeface="Arial"/>
                <a:buChar char="•"/>
              </a:pPr>
              <a:r>
                <a:rPr lang="en-US" sz="3304">
                  <a:solidFill>
                    <a:srgbClr val="FFFFFF"/>
                  </a:solidFill>
                  <a:latin typeface="Assistant Regular"/>
                </a:rPr>
                <a:t>There is so many form of cricket is available among this T20 is most popular in the world and 104 country is playing T20 formats.</a:t>
              </a:r>
            </a:p>
            <a:p>
              <a:pPr>
                <a:lnSpc>
                  <a:spcPts val="3965"/>
                </a:lnSpc>
              </a:pPr>
            </a:p>
            <a:p>
              <a:pPr marL="713372" indent="-356686" lvl="1">
                <a:lnSpc>
                  <a:spcPts val="3965"/>
                </a:lnSpc>
                <a:buFont typeface="Arial"/>
                <a:buChar char="•"/>
              </a:pPr>
              <a:r>
                <a:rPr lang="en-US" sz="3304">
                  <a:solidFill>
                    <a:srgbClr val="FFFFFF"/>
                  </a:solidFill>
                  <a:latin typeface="Assistant Regular"/>
                </a:rPr>
                <a:t>Among all the T20 League Indian Primer League is most popular in word so, I decide to make project on IPL.</a:t>
              </a:r>
            </a:p>
            <a:p>
              <a:pPr>
                <a:lnSpc>
                  <a:spcPts val="3965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4151020" cy="214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693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259300" y="3543823"/>
            <a:ext cx="2459432" cy="22872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61742" y="-301900"/>
            <a:ext cx="2459432" cy="2287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045804">
            <a:off x="10682967" y="3706429"/>
            <a:ext cx="12375396" cy="144953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709566">
            <a:off x="-4038325" y="-8075025"/>
            <a:ext cx="12375396" cy="144953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99868" y="-163964"/>
            <a:ext cx="2459432" cy="2287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2102764" y="2370507"/>
            <a:ext cx="5929591" cy="56182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8144447"/>
            <a:ext cx="2459432" cy="22872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11219" y="4005285"/>
            <a:ext cx="4912682" cy="239186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484448" y="3889853"/>
            <a:ext cx="8386216" cy="2507294"/>
            <a:chOff x="0" y="0"/>
            <a:chExt cx="11181621" cy="334305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1181621" cy="1749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8D0A75"/>
                  </a:solidFill>
                  <a:latin typeface="Heebo Black Bold"/>
                </a:rPr>
                <a:t>What is Agenda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17659"/>
              <a:ext cx="11181621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</a:rPr>
                <a:t>The finale outcome of project is to predict the winner of every IPL match.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66888" y="1028700"/>
            <a:ext cx="2459432" cy="22872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15029" y="1104900"/>
            <a:ext cx="6628971" cy="129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Heebo Black Bold"/>
              </a:rPr>
              <a:t>How to Do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9626710" y="-1324962"/>
            <a:ext cx="5459645" cy="63208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38572" t="0" r="3339" b="0"/>
          <a:stretch>
            <a:fillRect/>
          </a:stretch>
        </p:blipFill>
        <p:spPr>
          <a:xfrm flipH="false" flipV="false" rot="0">
            <a:off x="10126980" y="1028700"/>
            <a:ext cx="674486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287353" y="5378314"/>
            <a:ext cx="5459645" cy="63208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124834" y="9258300"/>
            <a:ext cx="2459432" cy="228727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710" y="3864034"/>
            <a:ext cx="8115300" cy="320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sistant Regular"/>
              </a:rPr>
              <a:t>For this project project i have use Cricsheet data set which contain total 757 match records. 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sistant Regular"/>
              </a:rPr>
              <a:t>Using this dataset apply various Machine Learning algorithm and find best allgorithem which give heigest accuracy for predict winner.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2550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647" t="0" r="14115" b="0"/>
          <a:stretch>
            <a:fillRect/>
          </a:stretch>
        </p:blipFill>
        <p:spPr>
          <a:xfrm flipH="false" flipV="false" rot="0">
            <a:off x="0" y="0"/>
            <a:ext cx="6846408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126705">
            <a:off x="15050574" y="-596465"/>
            <a:ext cx="3288317" cy="3144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949" y="1076325"/>
            <a:ext cx="7823497" cy="80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Heebo Black Bold"/>
              </a:rPr>
              <a:t>Fact Affecting Cricket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16949" y="3446956"/>
            <a:ext cx="7000537" cy="4667708"/>
            <a:chOff x="0" y="0"/>
            <a:chExt cx="9334049" cy="62236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544"/>
              <a:ext cx="9334049" cy="607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Assistant Regular"/>
                </a:rPr>
                <a:t>Home ground advantage.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9334049" cy="708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Heebo Black"/>
                </a:rPr>
                <a:t>The Venue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36609"/>
              <a:ext cx="9334049" cy="607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Assistant Regular"/>
                </a:rPr>
                <a:t>Betting first or fielding first due factor.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79065"/>
              <a:ext cx="9334049" cy="708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Heebo Black"/>
                </a:rPr>
                <a:t>Toss Decisions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15674"/>
              <a:ext cx="9334049" cy="607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Assistant Regular"/>
                </a:rPr>
                <a:t>Current form of players.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58130"/>
              <a:ext cx="9334049" cy="708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Heebo Black"/>
                </a:rPr>
                <a:t>Strength of the teams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029584" y="6971028"/>
            <a:ext cx="2459432" cy="22872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40890" y="1028700"/>
            <a:ext cx="2459432" cy="228727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287353" y="5378314"/>
            <a:ext cx="5459645" cy="632086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124834" y="9258300"/>
            <a:ext cx="2459432" cy="2287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4691" y="1114425"/>
            <a:ext cx="8554609" cy="128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99"/>
              </a:lnSpc>
            </a:pPr>
            <a:r>
              <a:rPr lang="en-US" sz="8999">
                <a:solidFill>
                  <a:srgbClr val="8D0A75"/>
                </a:solidFill>
                <a:latin typeface="Heebo Black Bold"/>
              </a:rPr>
              <a:t>Task to do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126705">
            <a:off x="129755" y="-543527"/>
            <a:ext cx="3288317" cy="3144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25081" y="8387890"/>
            <a:ext cx="1304761" cy="12362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01016" y="5143500"/>
            <a:ext cx="2459432" cy="22872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020768" y="-574486"/>
            <a:ext cx="2459432" cy="228727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025133" y="4916941"/>
            <a:ext cx="3808805" cy="4545033"/>
            <a:chOff x="0" y="0"/>
            <a:chExt cx="5078406" cy="60600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010833"/>
              <a:ext cx="5078406" cy="304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</a:rPr>
                <a:t>In the datasets there is many missing value so apply various data cleaning process on the datasets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6737"/>
              <a:ext cx="5078406" cy="71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</a:rPr>
                <a:t>Datasets Cleaning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5078406" cy="135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>
                  <a:solidFill>
                    <a:srgbClr val="8D0A75"/>
                  </a:solidFill>
                  <a:latin typeface="Heebo Black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04691" y="4916941"/>
            <a:ext cx="4311725" cy="4089080"/>
            <a:chOff x="0" y="0"/>
            <a:chExt cx="5748966" cy="54521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010833"/>
              <a:ext cx="5748966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</a:rPr>
                <a:t>There is many algorithm available among this find best algorithm for this project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56737"/>
              <a:ext cx="5748966" cy="71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</a:rPr>
                <a:t>Find best algorithem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5748966" cy="135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>
                  <a:solidFill>
                    <a:srgbClr val="8D0A75"/>
                  </a:solidFill>
                  <a:latin typeface="Heebo Black 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47675" y="4916941"/>
            <a:ext cx="3511625" cy="4085057"/>
            <a:chOff x="0" y="0"/>
            <a:chExt cx="4682166" cy="544674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05469"/>
              <a:ext cx="4682166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</a:rPr>
                <a:t>Design simple GUI where user can enter data and get the predicted result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51373"/>
              <a:ext cx="4682166" cy="71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</a:rPr>
                <a:t>GUI Design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82166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>
                  <a:solidFill>
                    <a:srgbClr val="8D0A75"/>
                  </a:solidFill>
                  <a:latin typeface="Heebo Black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44624" y="942536"/>
            <a:ext cx="9652217" cy="115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eebo Black Bold"/>
              </a:rPr>
              <a:t>Tools &amp; Technology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126705">
            <a:off x="129755" y="-325586"/>
            <a:ext cx="3288317" cy="31444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92268" y="-660211"/>
            <a:ext cx="2459432" cy="2287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76630" y="4367650"/>
            <a:ext cx="2944890" cy="42296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81152" y="2966758"/>
            <a:ext cx="4779161" cy="280178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97047" y="6870091"/>
            <a:ext cx="2347371" cy="30144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35439" y="5635191"/>
            <a:ext cx="1070585" cy="111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0"/>
              </a:lnSpc>
            </a:pPr>
            <a:r>
              <a:rPr lang="en-US" sz="6435">
                <a:solidFill>
                  <a:srgbClr val="000000"/>
                </a:solidFill>
                <a:latin typeface="Open Sans Extra Bold"/>
              </a:rPr>
              <a:t>+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1430732" y="5338836"/>
            <a:ext cx="2459432" cy="22872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30038" y="6097869"/>
            <a:ext cx="5459645" cy="632086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686880" y="8740920"/>
            <a:ext cx="2459432" cy="22872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91804" y="-954906"/>
            <a:ext cx="2459432" cy="2287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709566">
            <a:off x="-4038325" y="-8075025"/>
            <a:ext cx="12375396" cy="144953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07242" y="972639"/>
            <a:ext cx="10663423" cy="115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8D0A75"/>
                </a:solidFill>
                <a:latin typeface="Heebo Black Bold"/>
              </a:rPr>
              <a:t>Some Snap of Project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045804">
            <a:off x="10682967" y="3706429"/>
            <a:ext cx="12375396" cy="144953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15067" b="29892"/>
          <a:stretch>
            <a:fillRect/>
          </a:stretch>
        </p:blipFill>
        <p:spPr>
          <a:xfrm flipH="false" flipV="false" rot="0">
            <a:off x="1502096" y="2919777"/>
            <a:ext cx="15283808" cy="58905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Heebo Black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DAEFNVw62uc</dc:identifier>
  <dcterms:modified xsi:type="dcterms:W3CDTF">2011-08-01T06:04:30Z</dcterms:modified>
  <cp:revision>1</cp:revision>
  <dc:title>IPL Winner Prediction</dc:title>
</cp:coreProperties>
</file>